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8" r:id="rId3"/>
    <p:sldId id="258" r:id="rId4"/>
    <p:sldId id="259" r:id="rId5"/>
    <p:sldId id="29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9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81" r:id="rId28"/>
    <p:sldId id="284" r:id="rId29"/>
    <p:sldId id="285" r:id="rId30"/>
    <p:sldId id="283" r:id="rId31"/>
    <p:sldId id="286" r:id="rId32"/>
    <p:sldId id="287" r:id="rId33"/>
    <p:sldId id="282" r:id="rId34"/>
    <p:sldId id="288" r:id="rId35"/>
    <p:sldId id="291" r:id="rId36"/>
    <p:sldId id="292" r:id="rId37"/>
    <p:sldId id="308" r:id="rId38"/>
    <p:sldId id="293" r:id="rId39"/>
    <p:sldId id="279" r:id="rId40"/>
    <p:sldId id="294" r:id="rId41"/>
    <p:sldId id="295" r:id="rId42"/>
    <p:sldId id="296" r:id="rId43"/>
    <p:sldId id="297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0F116-7855-AF75-0888-FAA77BABD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C48F28-4977-39C0-697E-D7EB27BF5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17CAC8-B24D-8E44-8E46-1ED2FCD0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4011C6-B59E-AEBA-150F-10D4031A2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8D9F41-E929-22AD-A14E-178823BA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5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4D666-6FC3-8757-951D-4F3592B4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27A33E-0994-6901-1682-78A0817E2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FCD34C-CCF2-108B-C846-E208674B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5CA796-5A9C-839C-750B-DCEC4160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30F4AF-70C8-2916-51EB-78BBB5D6B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44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822D1A7-05BA-F3B6-64C8-3DD196E8F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A991D32-392B-2654-F941-B2728A389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4312A2-8ABE-9195-9B1E-2BF54DD68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3F3C6B-C72F-185E-75B9-1E021FD2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1A827-7A82-C50A-6F1B-69073E25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22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8E81B-CAEA-AD65-6DEC-A9BF990CE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E64A89-F361-3101-6BB1-67C24AD32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BC5AC4-FD30-EDF5-5CE5-E62A4CE4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8DFBFB-7551-261D-2BB7-D0558B03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CD074C-45DC-9D8B-C8F0-12B869C5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40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64650-4FB3-BEB5-D48F-DB302B7F4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D10E01-69E9-066F-1604-02DC211A6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1D8AE8-BC2A-2800-250B-39152AB6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35DEC8-7EF7-E5F2-E700-78E6CED78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C1204-BE28-2E3F-8E96-A8C69304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70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F77C0-C0F2-CAD9-DBB3-4340350A0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7DA766-11F1-EC10-3760-AFDDC80F5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2308D7-9684-D6D7-7F59-C458966D2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705894-75C9-C5CF-8831-D7F67DD1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2252BE-4CCF-2DFA-F1D4-121B8F944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80BAD5-47DA-8AEB-DA91-E2EADE37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40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05BE32-FED3-5925-03E7-6C5D6BBC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5CD838-6DF5-E517-32DD-682854E5A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4B4AD0A-39C1-3B9E-151C-1173CB014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4F5CBF-A91E-771B-0806-1924DB3C6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04CFD4-B500-EE99-D501-F015453AB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786D7D6-E86F-353F-ADB6-B2AD1A4E9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3F011A-8B7A-EDD3-42F8-FC763F25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83C88AA-A107-D89A-6CFC-DEDE0ADC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090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228BF-51A2-663E-055B-1BD9E1B5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FDDBAAF-AFB9-2DD7-F8DD-B422C060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AD47100-9FE1-5641-D32A-0442863E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1731C-A45C-5874-A597-5755D5BD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68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928082A-06F0-230D-E27E-1DB4FA8D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07D8ED1-CB62-B48A-9AD4-98DFEF9E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A72B56-462D-FAD5-AF2F-93F4BDF82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61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6A219-ECEA-C446-5C0D-214CF7C86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97C784-A3ED-F1CB-ABF5-EDDCED4D2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621DD2-AE96-0A0C-E1C3-3E00B8928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70239E-8199-E59F-5F21-AC7C4A1DB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BFE3AE-CB52-F5D7-D303-42D1CF8E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C4B2E2-C741-5797-6E55-E1F4DE9E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016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9FA11-39E0-BE38-1C88-0C799B4D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7A9154-222D-C892-A8C5-3E18C87F1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43E326-7918-FE37-7A31-B21D085B1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35993E-20C4-5FA8-29EC-87A80D46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7D7A30-5B84-00C7-475A-83571D1C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6223725-94AF-B16B-8299-1FF54781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83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0F63EF-7C9D-1AE0-F126-2908C368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3B74F8-0186-6D76-1F90-845F861D7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C4373C-8CB4-D31D-C53F-586B2E376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5BF0-52EC-4FBB-832C-4AFFFFA8B52D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FEB7C6-38C7-2EEE-7208-EDCA8754C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EEC4E6A-E884-8BCD-456E-30B7A4038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B4C1-17D8-463C-A348-FA173D0432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3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CDB49-BA44-F737-759C-B6E6B87D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MRIJ excursie </a:t>
            </a:r>
            <a:br>
              <a:rPr lang="nl-NL" dirty="0"/>
            </a:br>
            <a:r>
              <a:rPr lang="nl-NL" dirty="0" err="1"/>
              <a:t>Floating</a:t>
            </a:r>
            <a:r>
              <a:rPr lang="nl-NL" dirty="0"/>
              <a:t> Farm en rondvaart haven Rotterdam</a:t>
            </a:r>
          </a:p>
        </p:txBody>
      </p:sp>
      <p:pic>
        <p:nvPicPr>
          <p:cNvPr id="5" name="Tijdelijke aanduiding voor inhoud 4" descr="Afbeelding met buitenshuis, boot, brug, aangelegd&#10;&#10;Automatisch gegenereerde beschrijving">
            <a:extLst>
              <a:ext uri="{FF2B5EF4-FFF2-40B4-BE49-F238E27FC236}">
                <a16:creationId xmlns:a16="http://schemas.microsoft.com/office/drawing/2014/main" id="{FD36EFBF-C21D-CD00-3241-8774AF430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0" y="1760855"/>
            <a:ext cx="7098030" cy="4732020"/>
          </a:xfrm>
        </p:spPr>
      </p:pic>
    </p:spTree>
    <p:extLst>
      <p:ext uri="{BB962C8B-B14F-4D97-AF65-F5344CB8AC3E}">
        <p14:creationId xmlns:p14="http://schemas.microsoft.com/office/powerpoint/2010/main" val="19835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meerdere&#10;&#10;Automatisch gegenereerde beschrijving">
            <a:extLst>
              <a:ext uri="{FF2B5EF4-FFF2-40B4-BE49-F238E27FC236}">
                <a16:creationId xmlns:a16="http://schemas.microsoft.com/office/drawing/2014/main" id="{828645CB-4C32-4F32-5D3E-F2243E0C4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b="83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19FF31-F6AB-58EC-93ED-3B0E0A0F67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b="557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2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C1D1C-A661-4448-2432-AB40A370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437AD5-7C93-85E5-0E75-4810CFF6C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D079E9C-EE0D-71D4-0832-E9AB943D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2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C1E0A-6E61-46B6-E2CD-F6D1EC3D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EA5485-516F-898D-946F-0C0471E80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10E06F3-5491-BF70-91F6-E747B9D3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67C25-48DC-CAF1-A7DF-2DF91230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261949F-2375-6A7C-9AD2-9A3EC79D8F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12" y="-6994"/>
            <a:ext cx="5153891" cy="68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8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C43DD3-1590-9622-CAE3-4BFCA18B6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727196-EADD-6B85-B38F-FB9192F33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7D84A64-A8B4-3F68-8A9F-3A69427F0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84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54F17-942B-E1F0-20AA-C5EB5FDB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366E03-860D-038D-A0CB-1B0A1EE68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BA14B47-EAA5-48D5-22BD-AB1CDC61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75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5FAAEC-02DE-424C-F21C-9713F0A29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A615F1-50D3-6BC1-B202-24108FDAB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3" y="-8162"/>
            <a:ext cx="5153891" cy="68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F39BB-4850-8B28-25D2-21C74D8C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90DC59F-9249-0010-F03B-0A38ED207B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3" y="-8786"/>
            <a:ext cx="5153892" cy="686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555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9D385-8BA5-BEFC-498F-562C2731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EF55C0-3161-77BC-16EF-16DA26D28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D388A51-92EC-F92A-A45C-E776BAD7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407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 descr="Afbeelding met hemel, buitenshuis, water, boot&#10;&#10;Automatisch gegenereerde beschrijving">
            <a:extLst>
              <a:ext uri="{FF2B5EF4-FFF2-40B4-BE49-F238E27FC236}">
                <a16:creationId xmlns:a16="http://schemas.microsoft.com/office/drawing/2014/main" id="{DD1D357D-DD9E-6C08-E5C8-8CA9057E9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b="60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2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8CD4A-9F81-5F19-233A-3A8679F2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A0EB26-4CDF-F7FC-941A-A525637C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9542B58-8F34-D26C-53E8-47901F2B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76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441AFED-5FCF-291A-9F96-5888CD738D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2" b="72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61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8E688-A0B0-D07B-1E4A-6461FFFF5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653E0EB-0F73-0ED3-6419-5CC2838AA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535" y="0"/>
            <a:ext cx="9179626" cy="68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3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B7BB2DB-4BDB-6E74-06C1-CAD81E1614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150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56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CF4A09-F9E3-015E-134E-B65B7E37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C9FE183-B2B7-AC27-DE09-EF632F9F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66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41241B5F-17E2-16E8-F272-90D5ECB0F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3" y="10168"/>
            <a:ext cx="5145086" cy="685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1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2DDF8-7654-1A6B-42BD-5D690E2EB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8E9C206-31F3-0D52-1B1A-D0E534658C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4" y="-8162"/>
            <a:ext cx="5177642" cy="690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33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89DF63-2527-560F-9A48-97E609B8D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8B7C8EE-94C7-6337-5C72-868B968A5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83" y="0"/>
            <a:ext cx="5106390" cy="68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22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A64D629-B9EC-26F3-2474-9A6F9A55F1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23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64398-C060-7E2C-13AE-6C19D2120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8BFD72-6EBC-DB8F-1DCB-0F9510C87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09483BF-5DC3-2D6A-DF95-FFFB1C54B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0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760F5C72-C601-CFB7-DC8C-B2DCD8061F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6" b="1604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00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ABEFF-5501-4DCA-D320-2CBD46C7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7D79DE-E7E4-DDF9-4255-5E26C2EB9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87" y="8009"/>
            <a:ext cx="4561321" cy="6841981"/>
          </a:xfrm>
        </p:spPr>
      </p:pic>
    </p:spTree>
    <p:extLst>
      <p:ext uri="{BB962C8B-B14F-4D97-AF65-F5344CB8AC3E}">
        <p14:creationId xmlns:p14="http://schemas.microsoft.com/office/powerpoint/2010/main" val="2144786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184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A27D7D7A-DACC-59E9-7472-4A968193E6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b="4808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88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EC97-8901-6535-8A1A-AC378B3E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09F2BE-5472-7016-B6E7-D4B76C113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5AF38AA2-7B30-E2C3-EA55-26B56DBB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86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235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554" name="Picture 2" descr="Foto">
            <a:extLst>
              <a:ext uri="{FF2B5EF4-FFF2-40B4-BE49-F238E27FC236}">
                <a16:creationId xmlns:a16="http://schemas.microsoft.com/office/drawing/2014/main" id="{BBF168B5-29F9-80A4-9081-0CDEA1A7A4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0" b="120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85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BB3BA9-1AFA-CD7F-DF32-3BB589F7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4196C8-5A43-F55E-80F1-DB87EFC2C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480F468-1E2C-8149-39EC-2B229A8C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17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Rectangle 2458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578" name="Picture 2" descr="Foto">
            <a:extLst>
              <a:ext uri="{FF2B5EF4-FFF2-40B4-BE49-F238E27FC236}">
                <a16:creationId xmlns:a16="http://schemas.microsoft.com/office/drawing/2014/main" id="{87D9B898-C51B-23C2-9DEB-BABB00282D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922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83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A767F-8E40-C7F1-B797-4F0AC250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D35C2A-AF95-340B-BE92-CE0A39055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650" name="Picture 2" descr="Foto">
            <a:extLst>
              <a:ext uri="{FF2B5EF4-FFF2-40B4-BE49-F238E27FC236}">
                <a16:creationId xmlns:a16="http://schemas.microsoft.com/office/drawing/2014/main" id="{C97A8A0B-F236-49CD-C467-906A0516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3201"/>
            <a:ext cx="9322130" cy="685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73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2388B-DAA9-0EF3-7175-07A48BFD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517BAE-A38A-78A2-DB99-953B73563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8674" name="Picture 2" descr="Foto">
            <a:extLst>
              <a:ext uri="{FF2B5EF4-FFF2-40B4-BE49-F238E27FC236}">
                <a16:creationId xmlns:a16="http://schemas.microsoft.com/office/drawing/2014/main" id="{87F9B0A6-5CCB-E98A-7A80-B3E829A1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52" y="1292"/>
            <a:ext cx="5148324" cy="687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43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EAEF6-F511-5541-D168-6064678C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6682DB-650C-A1E3-061C-FB9E8E735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7255D3F1-6B5B-9569-0EC0-D0D4436B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383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13877-901B-B745-0617-5A1551D1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8F6DEA-A81B-0A42-5BD0-89A63B43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sz="8000" dirty="0"/>
              <a:t>En daarna hebben we een prachtige rondvaart in de haven van Rotterdam gedaan!</a:t>
            </a:r>
          </a:p>
        </p:txBody>
      </p:sp>
    </p:spTree>
    <p:extLst>
      <p:ext uri="{BB962C8B-B14F-4D97-AF65-F5344CB8AC3E}">
        <p14:creationId xmlns:p14="http://schemas.microsoft.com/office/powerpoint/2010/main" val="405640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uitenshuis, hemel, water, boot&#10;&#10;Automatisch gegenereerde beschrijving">
            <a:extLst>
              <a:ext uri="{FF2B5EF4-FFF2-40B4-BE49-F238E27FC236}">
                <a16:creationId xmlns:a16="http://schemas.microsoft.com/office/drawing/2014/main" id="{099517A9-F929-E234-E208-2898AEC9A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zoogdier&#10;&#10;Automatisch gegenereerde beschrijving">
            <a:extLst>
              <a:ext uri="{FF2B5EF4-FFF2-40B4-BE49-F238E27FC236}">
                <a16:creationId xmlns:a16="http://schemas.microsoft.com/office/drawing/2014/main" id="{B56F4EAA-2B03-7D5A-231C-32964BDD8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8" b="93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0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Rectangle 297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9359E9E6-848D-3EEA-CA22-D3F86BB549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b="431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71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54E15-0CFE-924D-8AD4-8950796D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30107B-CB33-7803-D7F9-B300A4A00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5CED0A9B-FD67-E584-C479-BDA7C40C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70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EF305-9448-D919-F955-A620EBAC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A2ADE7-BB50-3328-FCE0-BE1A14496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7FC624C6-56D5-C304-63F7-0D92C20B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62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7034FB-E42F-8974-D251-508E13C4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2A9EF1F3-2BC7-A2E2-7E13-B03EEEDF8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30" y="-1"/>
            <a:ext cx="5143500" cy="685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51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D67CA8-A99C-05C4-52A7-82FCE053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03709317-23CB-BDEB-41B5-251B4EF680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70" y="-25374"/>
            <a:ext cx="5177790" cy="69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96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4361E-95C4-A000-98F0-B4393CA9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DC9DCE-B88A-9D34-E785-7A5956868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0C6F591E-6FFA-578B-F0E2-E5782585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644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DED25-38FC-32A7-A9A8-78D7858D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D010E99A-1C79-F212-492A-4A74C461AD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10140"/>
            <a:ext cx="5166360" cy="688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0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1B6B91-FB33-BF8D-DF37-1917167E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2C19B8-82A3-83BD-14F0-735C1C62B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8BAA5D17-1B31-1B87-587E-9CAB348D1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34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70A3E-363F-5C67-A309-F1CF57A7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25D84EA7-BFB1-8159-61F8-9ADD896D9D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10140"/>
            <a:ext cx="5154930" cy="68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31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25A43F-801B-733F-FF2C-4D929E3F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A6B27A-386A-FC83-4468-50CA8B6E7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309E7D96-0E3E-925D-7811-BB2B33EAB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9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26" name="Picture 2" descr="Foto">
            <a:extLst>
              <a:ext uri="{FF2B5EF4-FFF2-40B4-BE49-F238E27FC236}">
                <a16:creationId xmlns:a16="http://schemas.microsoft.com/office/drawing/2014/main" id="{1A4C2ED9-DB09-662E-3B3E-3C74202E1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588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8B663-9B36-E1FD-D59B-55EF52FA7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92E8409F-074A-1C74-E025-D8A7F7F8D7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10140"/>
            <a:ext cx="5132070" cy="683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84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B8AC05-79A4-7160-736C-559E0223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03223B-8B7C-0218-C5CE-04942E7BC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sz="11500" dirty="0"/>
              <a:t>Einde van een mooie geslaagde dag!</a:t>
            </a:r>
          </a:p>
        </p:txBody>
      </p:sp>
    </p:spTree>
    <p:extLst>
      <p:ext uri="{BB962C8B-B14F-4D97-AF65-F5344CB8AC3E}">
        <p14:creationId xmlns:p14="http://schemas.microsoft.com/office/powerpoint/2010/main" val="33543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gras, hemel, buitenshuis, veld&#10;&#10;Automatisch gegenereerde beschrijving">
            <a:extLst>
              <a:ext uri="{FF2B5EF4-FFF2-40B4-BE49-F238E27FC236}">
                <a16:creationId xmlns:a16="http://schemas.microsoft.com/office/drawing/2014/main" id="{427E9F45-5B08-CCD9-5C79-BE7A719D9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52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hemel, buitenshuis, gras, zoogdier&#10;&#10;Automatisch gegenereerde beschrijving">
            <a:extLst>
              <a:ext uri="{FF2B5EF4-FFF2-40B4-BE49-F238E27FC236}">
                <a16:creationId xmlns:a16="http://schemas.microsoft.com/office/drawing/2014/main" id="{04FBD243-0B66-5F73-AD8A-69DAD272F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" b="106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hemel, buitenshuis&#10;&#10;Automatisch gegenereerde beschrijving">
            <a:extLst>
              <a:ext uri="{FF2B5EF4-FFF2-40B4-BE49-F238E27FC236}">
                <a16:creationId xmlns:a16="http://schemas.microsoft.com/office/drawing/2014/main" id="{7F1D5472-2C33-4A46-5846-573639FF0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2" b="62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2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gebouw, buitenshuis&#10;&#10;Automatisch gegenereerde beschrijving">
            <a:extLst>
              <a:ext uri="{FF2B5EF4-FFF2-40B4-BE49-F238E27FC236}">
                <a16:creationId xmlns:a16="http://schemas.microsoft.com/office/drawing/2014/main" id="{12038A43-77AA-57B0-CD9B-D2FDDD4BA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b="60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02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30</Words>
  <Application>Microsoft Office PowerPoint</Application>
  <PresentationFormat>Breedbeeld</PresentationFormat>
  <Paragraphs>3</Paragraphs>
  <Slides>51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Kantoorthema</vt:lpstr>
      <vt:lpstr>MRIJ excursie  Floating Farm en rondvaart haven Rotterdam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MRIJ excursie  Floating Farm en rondvaart haven Rotterdam</dc:title>
  <dc:creator>Groot Koerkamp, L. (Lenneke) (S3Aa)</dc:creator>
  <cp:lastModifiedBy>Groot Koerkamp, L. (Lenneke) (S3Aa)</cp:lastModifiedBy>
  <cp:revision>1</cp:revision>
  <dcterms:created xsi:type="dcterms:W3CDTF">2023-03-14T12:09:02Z</dcterms:created>
  <dcterms:modified xsi:type="dcterms:W3CDTF">2023-03-14T12:53:28Z</dcterms:modified>
</cp:coreProperties>
</file>